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/Relationships>
</file>

<file path=ppt/media/file2c17102e3ad4.jpeg>
</file>

<file path=ppt/media/file2c171872f12e.png>
</file>

<file path=ppt/media/file2c171ab2845c.png>
</file>

<file path=ppt/media/file2c1720a97326.png>
</file>

<file path=ppt/media/file2c1722380f8c.png>
</file>

<file path=ppt/media/file2c17243245ac.png>
</file>

<file path=ppt/media/file2c172a430e97.png>
</file>

<file path=ppt/media/file2c172f77294d.png>
</file>

<file path=ppt/media/file2c172f9c0bdf.png>
</file>

<file path=ppt/media/file2c1731d817f0.png>
</file>

<file path=ppt/media/file2c17321f9887.png>
</file>

<file path=ppt/media/file2c17327b22a5.jpeg>
</file>

<file path=ppt/media/file2c17329f368a.png>
</file>

<file path=ppt/media/file2c173856e0c6.png>
</file>

<file path=ppt/media/file2c1738c590b4.png>
</file>

<file path=ppt/media/file2c1738c8ae0a.png>
</file>

<file path=ppt/media/file2c1739aea8a.png>
</file>

<file path=ppt/media/file2c1744303487.png>
</file>

<file path=ppt/media/file2c17447fffdd.png>
</file>

<file path=ppt/media/file2c1749abdb81.jpeg>
</file>

<file path=ppt/media/file2c174b183c98.png>
</file>

<file path=ppt/media/file2c1755aa39b4.png>
</file>

<file path=ppt/media/file2c175a39db0.jpeg>
</file>

<file path=ppt/media/file2c175eba43cd.png>
</file>

<file path=ppt/media/file2c17620ba720.png>
</file>

<file path=ppt/media/file2c1762e663b0.jpeg>
</file>

<file path=ppt/media/file2c1773a23e51.png>
</file>

<file path=ppt/media/file2c1778423c39.jpeg>
</file>

<file path=ppt/media/file2c1779a76c58.jpeg>
</file>

<file path=ppt/media/file2c177c7671e7.jpeg>
</file>

<file path=ppt/media/file2c17b25a9bb.jpeg>
</file>

<file path=ppt/media/file2c17e84c1e1.png>
</file>

<file path=ppt/media/file2c17f44e33b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2f9c0bdf.png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f44e33b.jpeg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2c1773a23e51.png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20a97326.png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49abdb81.jpeg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2c1731d817f0.png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620ba720.png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327b22a5.jpeg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2c17321f9887.png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3856e0c6.png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5a39db0.jpeg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2c1738c590b4.pn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329f368a.png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78423c39.jpeg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2c17447fffdd.png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2f77294d.png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b25a9bb.jpeg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2c1755aa39b4.pn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1ab2845c.png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7c7671e7.jpeg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2a430e97.png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2c1744303487.png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38c8ae0a.png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102e3ad4.jpeg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2c174b183c98.png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243245ac.png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79a76c58.jpeg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2c175eba43cd.png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1872f12e.png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22380f8c.pn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e84c1e1.png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c1762e663b0.jpeg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2c1739aea8a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St. Louis Central Corridor West Building Permits Yearly Report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2019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5 Year Analysis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8686800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$492,849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$359,089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$40,095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 5 Year Analysis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6373368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19914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$12,500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$51,500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$58,307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 5 Year Analysis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"/>
          <p:cNvPicPr>
            <a:picLocks noGrp="1"/>
          </p:cNvPicPr>
          <p:nvPr>
            <p:ph/>
          </p:nvPr>
        </p:nvPicPr>
        <p:blipFill>
          <a:blip cstate="print"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19914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$13,938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$75,700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$19,244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 5 Year Analysis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Introduction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Data retreived from https://www.stlouis-mo.gov/data/</a:t>
            </a:r>
          </a:p>
          <a:p>
            <a:r>
              <a:rPr/>
              <a:t>Building permits with a cost of $0 were dropped</a:t>
            </a:r>
          </a:p>
          <a:p>
            <a:r>
              <a:rPr/>
              <a:t>Building permits that were cancelled were dropped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8686800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$191,700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$158,080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$61,589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 5 Year Analysis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4855464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951906"/>
                <a:gridCol w="819914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 5 Year Analysis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4764024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$2,950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$102,333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$52,010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 5 Year Analysis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3712464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5 Year Analysis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19914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$18,722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 5 Year Analysis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5650992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19914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$11,800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 5 Year Analysis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7562088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$919,215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$82,500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$27,443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Summary: Average Building Permit Cost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5623560" cy="52578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Summary: Average Building Permit Cost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1650679"/>
                <a:gridCol w="843448"/>
                <a:gridCol w="602520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Neighborhood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Academy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$52,109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Central 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$253,878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DeBaliviere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$56,553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Forest Park Southeast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$232,668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Fountain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$35,651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Lewis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$13,260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Skinker DeBaliviere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$21,078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Vandeventer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$111,850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Visitation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$92,349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5 Year Analysis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8449056" cy="6830568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$96,412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$13,500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$803,731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$163,453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2020-04-29T16:52:39Z</dcterms:modified>
  <cp:category/>
</cp:coreProperties>
</file>

<file path=docProps/thumbnail.jpeg>
</file>